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68" r:id="rId4"/>
    <p:sldId id="257" r:id="rId5"/>
    <p:sldId id="278" r:id="rId6"/>
    <p:sldId id="258" r:id="rId7"/>
    <p:sldId id="273" r:id="rId8"/>
    <p:sldId id="274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hjin1106@gmail.com" initials="n" lastIdx="2" clrIdx="0">
    <p:extLst>
      <p:ext uri="{19B8F6BF-5375-455C-9EA6-DF929625EA0E}">
        <p15:presenceInfo xmlns:p15="http://schemas.microsoft.com/office/powerpoint/2012/main" userId="d8b12749218de9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3838"/>
    <a:srgbClr val="BA9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D2930-CAC4-4920-8DB6-13F0D348A83F}" v="111" dt="2021-03-31T01:59:33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hjin1106@gmail.com" userId="d8b12749218de969" providerId="LiveId" clId="{037D2930-CAC4-4920-8DB6-13F0D348A83F}"/>
    <pc:docChg chg="undo custSel addSld delSld modSld sldOrd">
      <pc:chgData name="nhjin1106@gmail.com" userId="d8b12749218de969" providerId="LiveId" clId="{037D2930-CAC4-4920-8DB6-13F0D348A83F}" dt="2021-03-31T01:59:38.183" v="405" actId="1076"/>
      <pc:docMkLst>
        <pc:docMk/>
      </pc:docMkLst>
      <pc:sldChg chg="addSp delSp modSp mod ord modAnim">
        <pc:chgData name="nhjin1106@gmail.com" userId="d8b12749218de969" providerId="LiveId" clId="{037D2930-CAC4-4920-8DB6-13F0D348A83F}" dt="2021-03-28T13:33:00.447" v="398"/>
        <pc:sldMkLst>
          <pc:docMk/>
          <pc:sldMk cId="0" sldId="257"/>
        </pc:sldMkLst>
        <pc:spChg chg="add mod topLvl">
          <ac:chgData name="nhjin1106@gmail.com" userId="d8b12749218de969" providerId="LiveId" clId="{037D2930-CAC4-4920-8DB6-13F0D348A83F}" dt="2021-03-28T13:31:36.453" v="381" actId="164"/>
          <ac:spMkLst>
            <pc:docMk/>
            <pc:sldMk cId="0" sldId="257"/>
            <ac:spMk id="2" creationId="{5073BE2E-F3D9-430E-9FA2-6E380BE56A9E}"/>
          </ac:spMkLst>
        </pc:spChg>
        <pc:spChg chg="mod">
          <ac:chgData name="nhjin1106@gmail.com" userId="d8b12749218de969" providerId="LiveId" clId="{037D2930-CAC4-4920-8DB6-13F0D348A83F}" dt="2021-03-28T13:30:25.948" v="372" actId="1076"/>
          <ac:spMkLst>
            <pc:docMk/>
            <pc:sldMk cId="0" sldId="257"/>
            <ac:spMk id="16" creationId="{1FC5E294-F77B-4BA0-ADDC-33B23851F917}"/>
          </ac:spMkLst>
        </pc:spChg>
        <pc:spChg chg="add del mod">
          <ac:chgData name="nhjin1106@gmail.com" userId="d8b12749218de969" providerId="LiveId" clId="{037D2930-CAC4-4920-8DB6-13F0D348A83F}" dt="2021-03-28T05:15:24.574" v="68"/>
          <ac:spMkLst>
            <pc:docMk/>
            <pc:sldMk cId="0" sldId="257"/>
            <ac:spMk id="16" creationId="{93406724-D687-4AFB-AB71-FB0FC4633546}"/>
          </ac:spMkLst>
        </pc:spChg>
        <pc:spChg chg="mod">
          <ac:chgData name="nhjin1106@gmail.com" userId="d8b12749218de969" providerId="LiveId" clId="{037D2930-CAC4-4920-8DB6-13F0D348A83F}" dt="2021-03-28T13:32:31.243" v="395" actId="1076"/>
          <ac:spMkLst>
            <pc:docMk/>
            <pc:sldMk cId="0" sldId="257"/>
            <ac:spMk id="19" creationId="{57A5E913-CBFA-4F09-9C5C-ED2B11F8C5CB}"/>
          </ac:spMkLst>
        </pc:spChg>
        <pc:grpChg chg="add del mod">
          <ac:chgData name="nhjin1106@gmail.com" userId="d8b12749218de969" providerId="LiveId" clId="{037D2930-CAC4-4920-8DB6-13F0D348A83F}" dt="2021-03-28T05:15:16.956" v="64" actId="165"/>
          <ac:grpSpMkLst>
            <pc:docMk/>
            <pc:sldMk cId="0" sldId="257"/>
            <ac:grpSpMk id="4" creationId="{941BA0A0-15B8-42FD-B584-37B02EDA7F88}"/>
          </ac:grpSpMkLst>
        </pc:grpChg>
        <pc:grpChg chg="add mod">
          <ac:chgData name="nhjin1106@gmail.com" userId="d8b12749218de969" providerId="LiveId" clId="{037D2930-CAC4-4920-8DB6-13F0D348A83F}" dt="2021-03-28T13:31:38.200" v="382" actId="1076"/>
          <ac:grpSpMkLst>
            <pc:docMk/>
            <pc:sldMk cId="0" sldId="257"/>
            <ac:grpSpMk id="4" creationId="{B3EE2D3F-3FD6-42CF-B3E0-B8D596C9F664}"/>
          </ac:grpSpMkLst>
        </pc:grpChg>
        <pc:grpChg chg="add del mod">
          <ac:chgData name="nhjin1106@gmail.com" userId="d8b12749218de969" providerId="LiveId" clId="{037D2930-CAC4-4920-8DB6-13F0D348A83F}" dt="2021-03-28T13:29:40.373" v="356" actId="165"/>
          <ac:grpSpMkLst>
            <pc:docMk/>
            <pc:sldMk cId="0" sldId="257"/>
            <ac:grpSpMk id="5" creationId="{2ADCBB6E-9870-44FB-A0D1-A77BA55C50A7}"/>
          </ac:grpSpMkLst>
        </pc:grpChg>
        <pc:grpChg chg="add del mod">
          <ac:chgData name="nhjin1106@gmail.com" userId="d8b12749218de969" providerId="LiveId" clId="{037D2930-CAC4-4920-8DB6-13F0D348A83F}" dt="2021-03-28T13:31:29.955" v="380" actId="478"/>
          <ac:grpSpMkLst>
            <pc:docMk/>
            <pc:sldMk cId="0" sldId="257"/>
            <ac:grpSpMk id="13" creationId="{9264E484-91CC-41E3-9129-356A9F344B68}"/>
          </ac:grpSpMkLst>
        </pc:grpChg>
        <pc:grpChg chg="add mod">
          <ac:chgData name="nhjin1106@gmail.com" userId="d8b12749218de969" providerId="LiveId" clId="{037D2930-CAC4-4920-8DB6-13F0D348A83F}" dt="2021-03-28T13:32:31.243" v="395" actId="1076"/>
          <ac:grpSpMkLst>
            <pc:docMk/>
            <pc:sldMk cId="0" sldId="257"/>
            <ac:grpSpMk id="17" creationId="{7E0B9734-5F22-4D7F-BDE6-3B2F8622B3AC}"/>
          </ac:grpSpMkLst>
        </pc:grpChg>
        <pc:grpChg chg="mod">
          <ac:chgData name="nhjin1106@gmail.com" userId="d8b12749218de969" providerId="LiveId" clId="{037D2930-CAC4-4920-8DB6-13F0D348A83F}" dt="2021-03-28T05:15:23.760" v="67" actId="1076"/>
          <ac:grpSpMkLst>
            <pc:docMk/>
            <pc:sldMk cId="0" sldId="257"/>
            <ac:grpSpMk id="1002" creationId="{00000000-0000-0000-0000-000000000000}"/>
          </ac:grpSpMkLst>
        </pc:grpChg>
        <pc:picChg chg="add mod topLvl">
          <ac:chgData name="nhjin1106@gmail.com" userId="d8b12749218de969" providerId="LiveId" clId="{037D2930-CAC4-4920-8DB6-13F0D348A83F}" dt="2021-03-28T13:31:36.453" v="381" actId="164"/>
          <ac:picMkLst>
            <pc:docMk/>
            <pc:sldMk cId="0" sldId="257"/>
            <ac:picMk id="11" creationId="{D7E6C1B8-35CA-4F02-A588-48AAFEAF4034}"/>
          </ac:picMkLst>
        </pc:picChg>
        <pc:picChg chg="add del mod">
          <ac:chgData name="nhjin1106@gmail.com" userId="d8b12749218de969" providerId="LiveId" clId="{037D2930-CAC4-4920-8DB6-13F0D348A83F}" dt="2021-03-28T05:12:13.059" v="23"/>
          <ac:picMkLst>
            <pc:docMk/>
            <pc:sldMk cId="0" sldId="257"/>
            <ac:picMk id="12" creationId="{836D2B6E-5B3C-4149-97B5-065B345B2E88}"/>
          </ac:picMkLst>
        </pc:picChg>
        <pc:picChg chg="del">
          <ac:chgData name="nhjin1106@gmail.com" userId="d8b12749218de969" providerId="LiveId" clId="{037D2930-CAC4-4920-8DB6-13F0D348A83F}" dt="2021-03-28T05:15:02.844" v="61" actId="478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nhjin1106@gmail.com" userId="d8b12749218de969" providerId="LiveId" clId="{037D2930-CAC4-4920-8DB6-13F0D348A83F}" dt="2021-03-28T05:14:54.087" v="59" actId="1036"/>
          <ac:picMkLst>
            <pc:docMk/>
            <pc:sldMk cId="0" sldId="257"/>
            <ac:picMk id="14" creationId="{00000000-0000-0000-0000-000000000000}"/>
          </ac:picMkLst>
        </pc:picChg>
        <pc:picChg chg="add del mod">
          <ac:chgData name="nhjin1106@gmail.com" userId="d8b12749218de969" providerId="LiveId" clId="{037D2930-CAC4-4920-8DB6-13F0D348A83F}" dt="2021-03-28T05:12:30.531" v="30" actId="478"/>
          <ac:picMkLst>
            <pc:docMk/>
            <pc:sldMk cId="0" sldId="257"/>
            <ac:picMk id="15" creationId="{7BB2F6D7-11CD-4DE9-98C5-95F9BD855099}"/>
          </ac:picMkLst>
        </pc:picChg>
        <pc:picChg chg="mod">
          <ac:chgData name="nhjin1106@gmail.com" userId="d8b12749218de969" providerId="LiveId" clId="{037D2930-CAC4-4920-8DB6-13F0D348A83F}" dt="2021-03-28T13:30:25.948" v="372" actId="1076"/>
          <ac:picMkLst>
            <pc:docMk/>
            <pc:sldMk cId="0" sldId="257"/>
            <ac:picMk id="15" creationId="{F341C6F8-2E37-42F4-A03F-60B4B2C71026}"/>
          </ac:picMkLst>
        </pc:picChg>
        <pc:picChg chg="mod">
          <ac:chgData name="nhjin1106@gmail.com" userId="d8b12749218de969" providerId="LiveId" clId="{037D2930-CAC4-4920-8DB6-13F0D348A83F}" dt="2021-03-28T13:32:31.243" v="395" actId="1076"/>
          <ac:picMkLst>
            <pc:docMk/>
            <pc:sldMk cId="0" sldId="257"/>
            <ac:picMk id="18" creationId="{1EDD2A04-2A6A-4832-AE9B-C96D87DF110B}"/>
          </ac:picMkLst>
        </pc:picChg>
      </pc:sldChg>
      <pc:sldChg chg="delSp modSp mod">
        <pc:chgData name="nhjin1106@gmail.com" userId="d8b12749218de969" providerId="LiveId" clId="{037D2930-CAC4-4920-8DB6-13F0D348A83F}" dt="2021-03-27T14:02:21.441" v="5" actId="1076"/>
        <pc:sldMkLst>
          <pc:docMk/>
          <pc:sldMk cId="0" sldId="258"/>
        </pc:sldMkLst>
        <pc:picChg chg="del">
          <ac:chgData name="nhjin1106@gmail.com" userId="d8b12749218de969" providerId="LiveId" clId="{037D2930-CAC4-4920-8DB6-13F0D348A83F}" dt="2021-03-27T14:01:19.704" v="0" actId="478"/>
          <ac:picMkLst>
            <pc:docMk/>
            <pc:sldMk cId="0" sldId="258"/>
            <ac:picMk id="13" creationId="{00000000-0000-0000-0000-000000000000}"/>
          </ac:picMkLst>
        </pc:picChg>
        <pc:picChg chg="mod">
          <ac:chgData name="nhjin1106@gmail.com" userId="d8b12749218de969" providerId="LiveId" clId="{037D2930-CAC4-4920-8DB6-13F0D348A83F}" dt="2021-03-27T14:02:21.441" v="5" actId="1076"/>
          <ac:picMkLst>
            <pc:docMk/>
            <pc:sldMk cId="0" sldId="258"/>
            <ac:picMk id="14" creationId="{00000000-0000-0000-0000-000000000000}"/>
          </ac:picMkLst>
        </pc:picChg>
      </pc:sldChg>
      <pc:sldChg chg="del">
        <pc:chgData name="nhjin1106@gmail.com" userId="d8b12749218de969" providerId="LiveId" clId="{037D2930-CAC4-4920-8DB6-13F0D348A83F}" dt="2021-03-28T06:56:29.036" v="333" actId="47"/>
        <pc:sldMkLst>
          <pc:docMk/>
          <pc:sldMk cId="0" sldId="260"/>
        </pc:sldMkLst>
      </pc:sldChg>
      <pc:sldChg chg="del ord">
        <pc:chgData name="nhjin1106@gmail.com" userId="d8b12749218de969" providerId="LiveId" clId="{037D2930-CAC4-4920-8DB6-13F0D348A83F}" dt="2021-03-28T06:35:46.149" v="189" actId="47"/>
        <pc:sldMkLst>
          <pc:docMk/>
          <pc:sldMk cId="0" sldId="261"/>
        </pc:sldMkLst>
      </pc:sldChg>
      <pc:sldChg chg="del ord">
        <pc:chgData name="nhjin1106@gmail.com" userId="d8b12749218de969" providerId="LiveId" clId="{037D2930-CAC4-4920-8DB6-13F0D348A83F}" dt="2021-03-28T07:37:06.707" v="344" actId="47"/>
        <pc:sldMkLst>
          <pc:docMk/>
          <pc:sldMk cId="0" sldId="265"/>
        </pc:sldMkLst>
      </pc:sldChg>
      <pc:sldChg chg="addSp modSp add mod ord setBg">
        <pc:chgData name="nhjin1106@gmail.com" userId="d8b12749218de969" providerId="LiveId" clId="{037D2930-CAC4-4920-8DB6-13F0D348A83F}" dt="2021-03-28T13:33:31.297" v="403" actId="1038"/>
        <pc:sldMkLst>
          <pc:docMk/>
          <pc:sldMk cId="0" sldId="268"/>
        </pc:sldMkLst>
        <pc:spChg chg="mod">
          <ac:chgData name="nhjin1106@gmail.com" userId="d8b12749218de969" providerId="LiveId" clId="{037D2930-CAC4-4920-8DB6-13F0D348A83F}" dt="2021-03-28T06:56:01.417" v="328"/>
          <ac:spMkLst>
            <pc:docMk/>
            <pc:sldMk cId="0" sldId="268"/>
            <ac:spMk id="22" creationId="{1F16DF56-EC5C-405B-AD81-C1878527CA34}"/>
          </ac:spMkLst>
        </pc:spChg>
        <pc:grpChg chg="add mod">
          <ac:chgData name="nhjin1106@gmail.com" userId="d8b12749218de969" providerId="LiveId" clId="{037D2930-CAC4-4920-8DB6-13F0D348A83F}" dt="2021-03-28T13:33:31.297" v="403" actId="1038"/>
          <ac:grpSpMkLst>
            <pc:docMk/>
            <pc:sldMk cId="0" sldId="268"/>
            <ac:grpSpMk id="19" creationId="{6DEF28A3-85A4-4371-81E1-9CE5652A8FFD}"/>
          </ac:grpSpMkLst>
        </pc:grpChg>
        <pc:picChg chg="mod">
          <ac:chgData name="nhjin1106@gmail.com" userId="d8b12749218de969" providerId="LiveId" clId="{037D2930-CAC4-4920-8DB6-13F0D348A83F}" dt="2021-03-28T06:56:01.417" v="328"/>
          <ac:picMkLst>
            <pc:docMk/>
            <pc:sldMk cId="0" sldId="268"/>
            <ac:picMk id="20" creationId="{2CD4D564-5C79-48F7-B96E-046E58A2DC87}"/>
          </ac:picMkLst>
        </pc:picChg>
        <pc:picChg chg="mod">
          <ac:chgData name="nhjin1106@gmail.com" userId="d8b12749218de969" providerId="LiveId" clId="{037D2930-CAC4-4920-8DB6-13F0D348A83F}" dt="2021-03-28T06:56:04.740" v="329" actId="1076"/>
          <ac:picMkLst>
            <pc:docMk/>
            <pc:sldMk cId="0" sldId="268"/>
            <ac:picMk id="21" creationId="{00000000-0000-0000-0000-000000000000}"/>
          </ac:picMkLst>
        </pc:picChg>
      </pc:sldChg>
      <pc:sldChg chg="addSp delSp modSp del ord">
        <pc:chgData name="nhjin1106@gmail.com" userId="d8b12749218de969" providerId="LiveId" clId="{037D2930-CAC4-4920-8DB6-13F0D348A83F}" dt="2021-03-28T06:56:59.617" v="343" actId="47"/>
        <pc:sldMkLst>
          <pc:docMk/>
          <pc:sldMk cId="115390964" sldId="275"/>
        </pc:sldMkLst>
        <pc:spChg chg="add del mod">
          <ac:chgData name="nhjin1106@gmail.com" userId="d8b12749218de969" providerId="LiveId" clId="{037D2930-CAC4-4920-8DB6-13F0D348A83F}" dt="2021-03-28T06:44:13.457" v="191"/>
          <ac:spMkLst>
            <pc:docMk/>
            <pc:sldMk cId="115390964" sldId="275"/>
            <ac:spMk id="18" creationId="{913067C9-8694-43FB-A725-4F0129F01D8C}"/>
          </ac:spMkLst>
        </pc:spChg>
        <pc:spChg chg="add del mod">
          <ac:chgData name="nhjin1106@gmail.com" userId="d8b12749218de969" providerId="LiveId" clId="{037D2930-CAC4-4920-8DB6-13F0D348A83F}" dt="2021-03-28T06:46:26.799" v="221"/>
          <ac:spMkLst>
            <pc:docMk/>
            <pc:sldMk cId="115390964" sldId="275"/>
            <ac:spMk id="19" creationId="{AC6A2680-D940-431B-9B4B-2EC75355056C}"/>
          </ac:spMkLst>
        </pc:spChg>
      </pc:sldChg>
      <pc:sldChg chg="addSp delSp modSp new del mod addCm">
        <pc:chgData name="nhjin1106@gmail.com" userId="d8b12749218de969" providerId="LiveId" clId="{037D2930-CAC4-4920-8DB6-13F0D348A83F}" dt="2021-03-28T05:15:07.301" v="63" actId="47"/>
        <pc:sldMkLst>
          <pc:docMk/>
          <pc:sldMk cId="2600434560" sldId="276"/>
        </pc:sldMkLst>
        <pc:spChg chg="del">
          <ac:chgData name="nhjin1106@gmail.com" userId="d8b12749218de969" providerId="LiveId" clId="{037D2930-CAC4-4920-8DB6-13F0D348A83F}" dt="2021-03-28T05:11:30.693" v="10" actId="478"/>
          <ac:spMkLst>
            <pc:docMk/>
            <pc:sldMk cId="2600434560" sldId="276"/>
            <ac:spMk id="2" creationId="{C34C0609-D8D2-4B05-B90E-F5D447DFC9E2}"/>
          </ac:spMkLst>
        </pc:spChg>
        <pc:spChg chg="del">
          <ac:chgData name="nhjin1106@gmail.com" userId="d8b12749218de969" providerId="LiveId" clId="{037D2930-CAC4-4920-8DB6-13F0D348A83F}" dt="2021-03-28T05:11:32.234" v="11" actId="478"/>
          <ac:spMkLst>
            <pc:docMk/>
            <pc:sldMk cId="2600434560" sldId="276"/>
            <ac:spMk id="3" creationId="{46D15D3D-8809-4574-97A0-AF1B6FD688CA}"/>
          </ac:spMkLst>
        </pc:spChg>
        <pc:picChg chg="add mod modCrop">
          <ac:chgData name="nhjin1106@gmail.com" userId="d8b12749218de969" providerId="LiveId" clId="{037D2930-CAC4-4920-8DB6-13F0D348A83F}" dt="2021-03-28T05:11:52.237" v="16" actId="732"/>
          <ac:picMkLst>
            <pc:docMk/>
            <pc:sldMk cId="2600434560" sldId="276"/>
            <ac:picMk id="5" creationId="{88728B4A-CC5C-464D-A7B9-7E3FB31304A4}"/>
          </ac:picMkLst>
        </pc:picChg>
      </pc:sldChg>
      <pc:sldChg chg="addSp delSp modSp add del mod ord setBg">
        <pc:chgData name="nhjin1106@gmail.com" userId="d8b12749218de969" providerId="LiveId" clId="{037D2930-CAC4-4920-8DB6-13F0D348A83F}" dt="2021-03-28T07:37:06.707" v="344" actId="47"/>
        <pc:sldMkLst>
          <pc:docMk/>
          <pc:sldMk cId="4236675195" sldId="277"/>
        </pc:sldMkLst>
        <pc:spChg chg="add mod">
          <ac:chgData name="nhjin1106@gmail.com" userId="d8b12749218de969" providerId="LiveId" clId="{037D2930-CAC4-4920-8DB6-13F0D348A83F}" dt="2021-03-28T05:15:25.760" v="69"/>
          <ac:spMkLst>
            <pc:docMk/>
            <pc:sldMk cId="4236675195" sldId="277"/>
            <ac:spMk id="12" creationId="{7482B47E-2C05-45A8-964F-E007BFF0CC39}"/>
          </ac:spMkLst>
        </pc:spChg>
        <pc:picChg chg="del">
          <ac:chgData name="nhjin1106@gmail.com" userId="d8b12749218de969" providerId="LiveId" clId="{037D2930-CAC4-4920-8DB6-13F0D348A83F}" dt="2021-03-28T05:12:18.816" v="25" actId="478"/>
          <ac:picMkLst>
            <pc:docMk/>
            <pc:sldMk cId="4236675195" sldId="277"/>
            <ac:picMk id="11" creationId="{D7E6C1B8-35CA-4F02-A588-48AAFEAF4034}"/>
          </ac:picMkLst>
        </pc:picChg>
      </pc:sldChg>
      <pc:sldChg chg="addSp delSp modSp add mod setBg">
        <pc:chgData name="nhjin1106@gmail.com" userId="d8b12749218de969" providerId="LiveId" clId="{037D2930-CAC4-4920-8DB6-13F0D348A83F}" dt="2021-03-31T01:59:38.183" v="405" actId="1076"/>
        <pc:sldMkLst>
          <pc:docMk/>
          <pc:sldMk cId="2272465595" sldId="278"/>
        </pc:sldMkLst>
        <pc:spChg chg="add del mod">
          <ac:chgData name="nhjin1106@gmail.com" userId="d8b12749218de969" providerId="LiveId" clId="{037D2930-CAC4-4920-8DB6-13F0D348A83F}" dt="2021-03-28T05:22:00.126" v="124" actId="478"/>
          <ac:spMkLst>
            <pc:docMk/>
            <pc:sldMk cId="2272465595" sldId="278"/>
            <ac:spMk id="2" creationId="{D7EC4B89-7930-41B7-91F9-357C72C40EB6}"/>
          </ac:spMkLst>
        </pc:spChg>
        <pc:spChg chg="mod">
          <ac:chgData name="nhjin1106@gmail.com" userId="d8b12749218de969" providerId="LiveId" clId="{037D2930-CAC4-4920-8DB6-13F0D348A83F}" dt="2021-03-28T05:24:25.856" v="185" actId="1076"/>
          <ac:spMkLst>
            <pc:docMk/>
            <pc:sldMk cId="2272465595" sldId="278"/>
            <ac:spMk id="31" creationId="{2DB4F0EC-CDDB-41C6-8D0F-1562F556421C}"/>
          </ac:spMkLst>
        </pc:spChg>
        <pc:grpChg chg="add mod">
          <ac:chgData name="nhjin1106@gmail.com" userId="d8b12749218de969" providerId="LiveId" clId="{037D2930-CAC4-4920-8DB6-13F0D348A83F}" dt="2021-03-28T05:24:23.647" v="184" actId="1076"/>
          <ac:grpSpMkLst>
            <pc:docMk/>
            <pc:sldMk cId="2272465595" sldId="278"/>
            <ac:grpSpMk id="4" creationId="{4A04C22F-CAD2-4B28-8492-77D2B0DDC1DF}"/>
          </ac:grpSpMkLst>
        </pc:grpChg>
        <pc:grpChg chg="add mod">
          <ac:chgData name="nhjin1106@gmail.com" userId="d8b12749218de969" providerId="LiveId" clId="{037D2930-CAC4-4920-8DB6-13F0D348A83F}" dt="2021-03-28T05:24:25.856" v="185" actId="1076"/>
          <ac:grpSpMkLst>
            <pc:docMk/>
            <pc:sldMk cId="2272465595" sldId="278"/>
            <ac:grpSpMk id="26" creationId="{3F17ABBA-5DD6-4FD2-9D51-6D7B751D370D}"/>
          </ac:grpSpMkLst>
        </pc:grpChg>
        <pc:grpChg chg="mod">
          <ac:chgData name="nhjin1106@gmail.com" userId="d8b12749218de969" providerId="LiveId" clId="{037D2930-CAC4-4920-8DB6-13F0D348A83F}" dt="2021-03-28T05:23:33.507" v="177" actId="1076"/>
          <ac:grpSpMkLst>
            <pc:docMk/>
            <pc:sldMk cId="2272465595" sldId="278"/>
            <ac:grpSpMk id="1001" creationId="{00000000-0000-0000-0000-000000000000}"/>
          </ac:grpSpMkLst>
        </pc:grpChg>
        <pc:grpChg chg="del">
          <ac:chgData name="nhjin1106@gmail.com" userId="d8b12749218de969" providerId="LiveId" clId="{037D2930-CAC4-4920-8DB6-13F0D348A83F}" dt="2021-03-28T05:17:34.877" v="73" actId="478"/>
          <ac:grpSpMkLst>
            <pc:docMk/>
            <pc:sldMk cId="2272465595" sldId="278"/>
            <ac:grpSpMk id="1002" creationId="{00000000-0000-0000-0000-000000000000}"/>
          </ac:grpSpMkLst>
        </pc:grpChg>
        <pc:picChg chg="mod">
          <ac:chgData name="nhjin1106@gmail.com" userId="d8b12749218de969" providerId="LiveId" clId="{037D2930-CAC4-4920-8DB6-13F0D348A83F}" dt="2021-03-28T05:24:01.057" v="180" actId="164"/>
          <ac:picMkLst>
            <pc:docMk/>
            <pc:sldMk cId="2272465595" sldId="278"/>
            <ac:picMk id="8" creationId="{00000000-0000-0000-0000-000000000000}"/>
          </ac:picMkLst>
        </pc:picChg>
        <pc:picChg chg="mod">
          <ac:chgData name="nhjin1106@gmail.com" userId="d8b12749218de969" providerId="LiveId" clId="{037D2930-CAC4-4920-8DB6-13F0D348A83F}" dt="2021-03-28T05:24:01.057" v="180" actId="164"/>
          <ac:picMkLst>
            <pc:docMk/>
            <pc:sldMk cId="2272465595" sldId="278"/>
            <ac:picMk id="9" creationId="{00000000-0000-0000-0000-000000000000}"/>
          </ac:picMkLst>
        </pc:picChg>
        <pc:picChg chg="mod">
          <ac:chgData name="nhjin1106@gmail.com" userId="d8b12749218de969" providerId="LiveId" clId="{037D2930-CAC4-4920-8DB6-13F0D348A83F}" dt="2021-03-28T05:24:01.057" v="180" actId="164"/>
          <ac:picMkLst>
            <pc:docMk/>
            <pc:sldMk cId="2272465595" sldId="278"/>
            <ac:picMk id="10" creationId="{00000000-0000-0000-0000-000000000000}"/>
          </ac:picMkLst>
        </pc:picChg>
        <pc:picChg chg="mod">
          <ac:chgData name="nhjin1106@gmail.com" userId="d8b12749218de969" providerId="LiveId" clId="{037D2930-CAC4-4920-8DB6-13F0D348A83F}" dt="2021-03-28T05:24:01.057" v="180" actId="164"/>
          <ac:picMkLst>
            <pc:docMk/>
            <pc:sldMk cId="2272465595" sldId="278"/>
            <ac:picMk id="27" creationId="{00000000-0000-0000-0000-000000000000}"/>
          </ac:picMkLst>
        </pc:picChg>
        <pc:picChg chg="del mod">
          <ac:chgData name="nhjin1106@gmail.com" userId="d8b12749218de969" providerId="LiveId" clId="{037D2930-CAC4-4920-8DB6-13F0D348A83F}" dt="2021-03-28T13:31:08.407" v="373" actId="478"/>
          <ac:picMkLst>
            <pc:docMk/>
            <pc:sldMk cId="2272465595" sldId="278"/>
            <ac:picMk id="28" creationId="{00000000-0000-0000-0000-000000000000}"/>
          </ac:picMkLst>
        </pc:picChg>
        <pc:picChg chg="add mod">
          <ac:chgData name="nhjin1106@gmail.com" userId="d8b12749218de969" providerId="LiveId" clId="{037D2930-CAC4-4920-8DB6-13F0D348A83F}" dt="2021-03-31T01:59:38.183" v="405" actId="1076"/>
          <ac:picMkLst>
            <pc:docMk/>
            <pc:sldMk cId="2272465595" sldId="278"/>
            <ac:picMk id="28" creationId="{90097416-4D3A-49F9-A8BA-22488B61748E}"/>
          </ac:picMkLst>
        </pc:picChg>
        <pc:picChg chg="mod">
          <ac:chgData name="nhjin1106@gmail.com" userId="d8b12749218de969" providerId="LiveId" clId="{037D2930-CAC4-4920-8DB6-13F0D348A83F}" dt="2021-03-28T05:24:25.856" v="185" actId="1076"/>
          <ac:picMkLst>
            <pc:docMk/>
            <pc:sldMk cId="2272465595" sldId="278"/>
            <ac:picMk id="29" creationId="{344074D4-F15A-4CC8-B448-75E3AF28317B}"/>
          </ac:picMkLst>
        </pc:picChg>
        <pc:picChg chg="add mod">
          <ac:chgData name="nhjin1106@gmail.com" userId="d8b12749218de969" providerId="LiveId" clId="{037D2930-CAC4-4920-8DB6-13F0D348A83F}" dt="2021-03-28T13:31:11.917" v="375" actId="1076"/>
          <ac:picMkLst>
            <pc:docMk/>
            <pc:sldMk cId="2272465595" sldId="278"/>
            <ac:picMk id="33" creationId="{09BA2928-CBAD-4DC6-9E11-7D33CEAB7937}"/>
          </ac:picMkLst>
        </pc:picChg>
        <pc:picChg chg="add mod">
          <ac:chgData name="nhjin1106@gmail.com" userId="d8b12749218de969" providerId="LiveId" clId="{037D2930-CAC4-4920-8DB6-13F0D348A83F}" dt="2021-03-31T01:59:38.183" v="405" actId="1076"/>
          <ac:picMkLst>
            <pc:docMk/>
            <pc:sldMk cId="2272465595" sldId="278"/>
            <ac:picMk id="34" creationId="{B5662E1C-7D1F-4C05-94E6-34520E6D90B4}"/>
          </ac:picMkLst>
        </pc:picChg>
        <pc:picChg chg="add del mod">
          <ac:chgData name="nhjin1106@gmail.com" userId="d8b12749218de969" providerId="LiveId" clId="{037D2930-CAC4-4920-8DB6-13F0D348A83F}" dt="2021-03-28T05:22:00.126" v="124" actId="478"/>
          <ac:picMkLst>
            <pc:docMk/>
            <pc:sldMk cId="2272465595" sldId="278"/>
            <ac:picMk id="1026" creationId="{638D8059-0D68-40DA-AEF1-C2DEEE9C3000}"/>
          </ac:picMkLst>
        </pc:picChg>
      </pc:sldChg>
      <pc:sldChg chg="addSp delSp modSp new del mod ord">
        <pc:chgData name="nhjin1106@gmail.com" userId="d8b12749218de969" providerId="LiveId" clId="{037D2930-CAC4-4920-8DB6-13F0D348A83F}" dt="2021-03-28T07:37:06.707" v="344" actId="47"/>
        <pc:sldMkLst>
          <pc:docMk/>
          <pc:sldMk cId="3423834401" sldId="279"/>
        </pc:sldMkLst>
        <pc:spChg chg="del">
          <ac:chgData name="nhjin1106@gmail.com" userId="d8b12749218de969" providerId="LiveId" clId="{037D2930-CAC4-4920-8DB6-13F0D348A83F}" dt="2021-03-28T05:21:05.920" v="110" actId="478"/>
          <ac:spMkLst>
            <pc:docMk/>
            <pc:sldMk cId="3423834401" sldId="279"/>
            <ac:spMk id="2" creationId="{B6E1F495-1A5B-4C23-B838-5342F49BE969}"/>
          </ac:spMkLst>
        </pc:spChg>
        <pc:spChg chg="del">
          <ac:chgData name="nhjin1106@gmail.com" userId="d8b12749218de969" providerId="LiveId" clId="{037D2930-CAC4-4920-8DB6-13F0D348A83F}" dt="2021-03-28T05:21:05.920" v="110" actId="478"/>
          <ac:spMkLst>
            <pc:docMk/>
            <pc:sldMk cId="3423834401" sldId="279"/>
            <ac:spMk id="3" creationId="{69C98EE9-79EA-4664-B4E5-7EB9948F404C}"/>
          </ac:spMkLst>
        </pc:spChg>
        <pc:spChg chg="add mod">
          <ac:chgData name="nhjin1106@gmail.com" userId="d8b12749218de969" providerId="LiveId" clId="{037D2930-CAC4-4920-8DB6-13F0D348A83F}" dt="2021-03-28T05:21:55.765" v="123" actId="1076"/>
          <ac:spMkLst>
            <pc:docMk/>
            <pc:sldMk cId="3423834401" sldId="279"/>
            <ac:spMk id="5" creationId="{81C8C0EA-D6B7-47ED-BAD5-4A6D1F0E3E82}"/>
          </ac:spMkLst>
        </pc:spChg>
        <pc:spChg chg="add mod">
          <ac:chgData name="nhjin1106@gmail.com" userId="d8b12749218de969" providerId="LiveId" clId="{037D2930-CAC4-4920-8DB6-13F0D348A83F}" dt="2021-03-28T05:21:50.153" v="121" actId="1076"/>
          <ac:spMkLst>
            <pc:docMk/>
            <pc:sldMk cId="3423834401" sldId="279"/>
            <ac:spMk id="6" creationId="{6ECA9AEB-A863-45EE-AAE8-F6D9A4323F01}"/>
          </ac:spMkLst>
        </pc:spChg>
        <pc:spChg chg="add mod">
          <ac:chgData name="nhjin1106@gmail.com" userId="d8b12749218de969" providerId="LiveId" clId="{037D2930-CAC4-4920-8DB6-13F0D348A83F}" dt="2021-03-28T06:46:50.431" v="227" actId="1076"/>
          <ac:spMkLst>
            <pc:docMk/>
            <pc:sldMk cId="3423834401" sldId="279"/>
            <ac:spMk id="8" creationId="{D26386E8-A6E0-4545-9348-281464D0011B}"/>
          </ac:spMkLst>
        </pc:spChg>
        <pc:grpChg chg="add mod">
          <ac:chgData name="nhjin1106@gmail.com" userId="d8b12749218de969" providerId="LiveId" clId="{037D2930-CAC4-4920-8DB6-13F0D348A83F}" dt="2021-03-28T05:21:55.765" v="123" actId="1076"/>
          <ac:grpSpMkLst>
            <pc:docMk/>
            <pc:sldMk cId="3423834401" sldId="279"/>
            <ac:grpSpMk id="7" creationId="{D47817F7-4FA2-469A-A508-405A98444263}"/>
          </ac:grpSpMkLst>
        </pc:grpChg>
        <pc:picChg chg="add mod">
          <ac:chgData name="nhjin1106@gmail.com" userId="d8b12749218de969" providerId="LiveId" clId="{037D2930-CAC4-4920-8DB6-13F0D348A83F}" dt="2021-03-28T05:21:55.765" v="123" actId="1076"/>
          <ac:picMkLst>
            <pc:docMk/>
            <pc:sldMk cId="3423834401" sldId="279"/>
            <ac:picMk id="4" creationId="{C25C536D-08A2-4988-9FC5-8A814C126B79}"/>
          </ac:picMkLst>
        </pc:picChg>
      </pc:sldChg>
      <pc:sldChg chg="add del ord">
        <pc:chgData name="nhjin1106@gmail.com" userId="d8b12749218de969" providerId="LiveId" clId="{037D2930-CAC4-4920-8DB6-13F0D348A83F}" dt="2021-03-28T07:37:06.707" v="344" actId="47"/>
        <pc:sldMkLst>
          <pc:docMk/>
          <pc:sldMk cId="1581287404" sldId="280"/>
        </pc:sldMkLst>
      </pc:sldChg>
      <pc:sldChg chg="add setBg">
        <pc:chgData name="nhjin1106@gmail.com" userId="d8b12749218de969" providerId="LiveId" clId="{037D2930-CAC4-4920-8DB6-13F0D348A83F}" dt="2021-03-28T06:56:27.834" v="332"/>
        <pc:sldMkLst>
          <pc:docMk/>
          <pc:sldMk cId="0" sldId="281"/>
        </pc:sldMkLst>
      </pc:sldChg>
      <pc:sldChg chg="addSp delSp modSp add del mod addCm delCm modCm">
        <pc:chgData name="nhjin1106@gmail.com" userId="d8b12749218de969" providerId="LiveId" clId="{037D2930-CAC4-4920-8DB6-13F0D348A83F}" dt="2021-03-28T06:56:13.405" v="331" actId="47"/>
        <pc:sldMkLst>
          <pc:docMk/>
          <pc:sldMk cId="3926739322" sldId="281"/>
        </pc:sldMkLst>
        <pc:spChg chg="del">
          <ac:chgData name="nhjin1106@gmail.com" userId="d8b12749218de969" providerId="LiveId" clId="{037D2930-CAC4-4920-8DB6-13F0D348A83F}" dt="2021-03-28T05:26:18.976" v="188" actId="478"/>
          <ac:spMkLst>
            <pc:docMk/>
            <pc:sldMk cId="3926739322" sldId="281"/>
            <ac:spMk id="2" creationId="{00000000-0000-0000-0000-000000000000}"/>
          </ac:spMkLst>
        </pc:spChg>
        <pc:spChg chg="add del mod">
          <ac:chgData name="nhjin1106@gmail.com" userId="d8b12749218de969" providerId="LiveId" clId="{037D2930-CAC4-4920-8DB6-13F0D348A83F}" dt="2021-03-28T06:46:08.437" v="218" actId="478"/>
          <ac:spMkLst>
            <pc:docMk/>
            <pc:sldMk cId="3926739322" sldId="281"/>
            <ac:spMk id="18" creationId="{EE1109F1-A687-4567-A88E-6CF7B8C2F011}"/>
          </ac:spMkLst>
        </pc:spChg>
        <pc:spChg chg="add mod topLvl">
          <ac:chgData name="nhjin1106@gmail.com" userId="d8b12749218de969" providerId="LiveId" clId="{037D2930-CAC4-4920-8DB6-13F0D348A83F}" dt="2021-03-28T06:51:53.070" v="311" actId="164"/>
          <ac:spMkLst>
            <pc:docMk/>
            <pc:sldMk cId="3926739322" sldId="281"/>
            <ac:spMk id="22" creationId="{D96C654F-EF04-43EC-A391-385E60AB1227}"/>
          </ac:spMkLst>
        </pc:spChg>
        <pc:spChg chg="add del mod">
          <ac:chgData name="nhjin1106@gmail.com" userId="d8b12749218de969" providerId="LiveId" clId="{037D2930-CAC4-4920-8DB6-13F0D348A83F}" dt="2021-03-28T06:47:22.017" v="232" actId="478"/>
          <ac:spMkLst>
            <pc:docMk/>
            <pc:sldMk cId="3926739322" sldId="281"/>
            <ac:spMk id="23" creationId="{36C9F4A8-3AD9-439E-84EF-2831D15100D3}"/>
          </ac:spMkLst>
        </pc:spChg>
        <pc:spChg chg="add del mod">
          <ac:chgData name="nhjin1106@gmail.com" userId="d8b12749218de969" providerId="LiveId" clId="{037D2930-CAC4-4920-8DB6-13F0D348A83F}" dt="2021-03-28T06:50:22.313" v="291" actId="478"/>
          <ac:spMkLst>
            <pc:docMk/>
            <pc:sldMk cId="3926739322" sldId="281"/>
            <ac:spMk id="25" creationId="{90DC7AD2-D3AE-4877-BA27-8432B30AAE58}"/>
          </ac:spMkLst>
        </pc:spChg>
        <pc:grpChg chg="add del mod">
          <ac:chgData name="nhjin1106@gmail.com" userId="d8b12749218de969" providerId="LiveId" clId="{037D2930-CAC4-4920-8DB6-13F0D348A83F}" dt="2021-03-28T06:50:47.092" v="296" actId="165"/>
          <ac:grpSpMkLst>
            <pc:docMk/>
            <pc:sldMk cId="3926739322" sldId="281"/>
            <ac:grpSpMk id="6" creationId="{40BDF4E5-1FB9-47ED-84F8-550812C366E4}"/>
          </ac:grpSpMkLst>
        </pc:grpChg>
        <pc:grpChg chg="add del mod">
          <ac:chgData name="nhjin1106@gmail.com" userId="d8b12749218de969" providerId="LiveId" clId="{037D2930-CAC4-4920-8DB6-13F0D348A83F}" dt="2021-03-28T06:51:44.194" v="310" actId="165"/>
          <ac:grpSpMkLst>
            <pc:docMk/>
            <pc:sldMk cId="3926739322" sldId="281"/>
            <ac:grpSpMk id="7" creationId="{CAF2CDED-58B0-4B5C-8070-D51990CF6C45}"/>
          </ac:grpSpMkLst>
        </pc:grpChg>
        <pc:grpChg chg="add mod">
          <ac:chgData name="nhjin1106@gmail.com" userId="d8b12749218de969" providerId="LiveId" clId="{037D2930-CAC4-4920-8DB6-13F0D348A83F}" dt="2021-03-28T06:52:29.760" v="322" actId="1076"/>
          <ac:grpSpMkLst>
            <pc:docMk/>
            <pc:sldMk cId="3926739322" sldId="281"/>
            <ac:grpSpMk id="8" creationId="{2003899B-B2A1-4971-8B8A-30B1E5E577D9}"/>
          </ac:grpSpMkLst>
        </pc:grpChg>
        <pc:grpChg chg="add del mod">
          <ac:chgData name="nhjin1106@gmail.com" userId="d8b12749218de969" providerId="LiveId" clId="{037D2930-CAC4-4920-8DB6-13F0D348A83F}" dt="2021-03-28T06:51:17.318" v="301" actId="165"/>
          <ac:grpSpMkLst>
            <pc:docMk/>
            <pc:sldMk cId="3926739322" sldId="281"/>
            <ac:grpSpMk id="1001" creationId="{00000000-0000-0000-0000-000000000000}"/>
          </ac:grpSpMkLst>
        </pc:grpChg>
        <pc:picChg chg="mod topLvl">
          <ac:chgData name="nhjin1106@gmail.com" userId="d8b12749218de969" providerId="LiveId" clId="{037D2930-CAC4-4920-8DB6-13F0D348A83F}" dt="2021-03-28T06:51:17.318" v="301" actId="165"/>
          <ac:picMkLst>
            <pc:docMk/>
            <pc:sldMk cId="3926739322" sldId="281"/>
            <ac:picMk id="3" creationId="{00000000-0000-0000-0000-000000000000}"/>
          </ac:picMkLst>
        </pc:picChg>
        <pc:picChg chg="add mod ord topLvl modCrop">
          <ac:chgData name="nhjin1106@gmail.com" userId="d8b12749218de969" providerId="LiveId" clId="{037D2930-CAC4-4920-8DB6-13F0D348A83F}" dt="2021-03-28T06:51:53.070" v="311" actId="164"/>
          <ac:picMkLst>
            <pc:docMk/>
            <pc:sldMk cId="3926739322" sldId="281"/>
            <ac:picMk id="5" creationId="{4F981DF6-9479-435F-A2DA-D44732F106EA}"/>
          </ac:picMkLst>
        </pc:picChg>
      </pc:sldChg>
      <pc:sldChg chg="delSp add del mod">
        <pc:chgData name="nhjin1106@gmail.com" userId="d8b12749218de969" providerId="LiveId" clId="{037D2930-CAC4-4920-8DB6-13F0D348A83F}" dt="2021-03-28T13:28:49.502" v="349" actId="47"/>
        <pc:sldMkLst>
          <pc:docMk/>
          <pc:sldMk cId="75085936" sldId="282"/>
        </pc:sldMkLst>
        <pc:grpChg chg="del">
          <ac:chgData name="nhjin1106@gmail.com" userId="d8b12749218de969" providerId="LiveId" clId="{037D2930-CAC4-4920-8DB6-13F0D348A83F}" dt="2021-03-28T13:28:38.002" v="346" actId="478"/>
          <ac:grpSpMkLst>
            <pc:docMk/>
            <pc:sldMk cId="75085936" sldId="282"/>
            <ac:grpSpMk id="19" creationId="{6DEF28A3-85A4-4371-81E1-9CE5652A8FFD}"/>
          </ac:grpSpMkLst>
        </pc:grpChg>
      </pc:sldChg>
      <pc:sldChg chg="addSp delSp modSp new del mod">
        <pc:chgData name="nhjin1106@gmail.com" userId="d8b12749218de969" providerId="LiveId" clId="{037D2930-CAC4-4920-8DB6-13F0D348A83F}" dt="2021-03-28T13:32:39.827" v="397" actId="47"/>
        <pc:sldMkLst>
          <pc:docMk/>
          <pc:sldMk cId="4029805476" sldId="282"/>
        </pc:sldMkLst>
        <pc:spChg chg="del">
          <ac:chgData name="nhjin1106@gmail.com" userId="d8b12749218de969" providerId="LiveId" clId="{037D2930-CAC4-4920-8DB6-13F0D348A83F}" dt="2021-03-28T13:29:14.569" v="352" actId="478"/>
          <ac:spMkLst>
            <pc:docMk/>
            <pc:sldMk cId="4029805476" sldId="282"/>
            <ac:spMk id="2" creationId="{EF62BDEB-050B-4090-88B5-7895247CE185}"/>
          </ac:spMkLst>
        </pc:spChg>
        <pc:spChg chg="del">
          <ac:chgData name="nhjin1106@gmail.com" userId="d8b12749218de969" providerId="LiveId" clId="{037D2930-CAC4-4920-8DB6-13F0D348A83F}" dt="2021-03-28T13:29:12.378" v="351" actId="478"/>
          <ac:spMkLst>
            <pc:docMk/>
            <pc:sldMk cId="4029805476" sldId="282"/>
            <ac:spMk id="3" creationId="{84F87D06-2B4D-4A1A-A000-E19585746C58}"/>
          </ac:spMkLst>
        </pc:spChg>
        <pc:spChg chg="add mod">
          <ac:chgData name="nhjin1106@gmail.com" userId="d8b12749218de969" providerId="LiveId" clId="{037D2930-CAC4-4920-8DB6-13F0D348A83F}" dt="2021-03-28T13:30:21.478" v="370" actId="1076"/>
          <ac:spMkLst>
            <pc:docMk/>
            <pc:sldMk cId="4029805476" sldId="282"/>
            <ac:spMk id="6" creationId="{32D766B7-4CF8-4A82-93A9-03DCD79F00AD}"/>
          </ac:spMkLst>
        </pc:spChg>
        <pc:grpChg chg="add del mod">
          <ac:chgData name="nhjin1106@gmail.com" userId="d8b12749218de969" providerId="LiveId" clId="{037D2930-CAC4-4920-8DB6-13F0D348A83F}" dt="2021-03-28T13:32:35.703" v="396" actId="478"/>
          <ac:grpSpMkLst>
            <pc:docMk/>
            <pc:sldMk cId="4029805476" sldId="282"/>
            <ac:grpSpMk id="4" creationId="{45073309-B358-4D05-B0B8-CD2A29A9F1C6}"/>
          </ac:grpSpMkLst>
        </pc:grpChg>
        <pc:picChg chg="add del mod">
          <ac:chgData name="nhjin1106@gmail.com" userId="d8b12749218de969" providerId="LiveId" clId="{037D2930-CAC4-4920-8DB6-13F0D348A83F}" dt="2021-03-28T13:29:55.876" v="362" actId="478"/>
          <ac:picMkLst>
            <pc:docMk/>
            <pc:sldMk cId="4029805476" sldId="282"/>
            <ac:picMk id="5" creationId="{93F9FC3D-8C40-4566-A6F3-D96FA5BE406A}"/>
          </ac:picMkLst>
        </pc:picChg>
        <pc:picChg chg="add mod">
          <ac:chgData name="nhjin1106@gmail.com" userId="d8b12749218de969" providerId="LiveId" clId="{037D2930-CAC4-4920-8DB6-13F0D348A83F}" dt="2021-03-28T13:30:21.478" v="370" actId="1076"/>
          <ac:picMkLst>
            <pc:docMk/>
            <pc:sldMk cId="4029805476" sldId="282"/>
            <ac:picMk id="1026" creationId="{1628E94E-D206-4850-949C-EC8F38807140}"/>
          </ac:picMkLst>
        </pc:picChg>
      </pc:sldChg>
      <pc:sldChg chg="add del">
        <pc:chgData name="nhjin1106@gmail.com" userId="d8b12749218de969" providerId="LiveId" clId="{037D2930-CAC4-4920-8DB6-13F0D348A83F}" dt="2021-03-28T13:28:47.203" v="348"/>
        <pc:sldMkLst>
          <pc:docMk/>
          <pc:sldMk cId="2787511732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2134" y="7991363"/>
            <a:ext cx="5352381" cy="5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80231" y="1825926"/>
            <a:ext cx="5790476" cy="11809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46494" y="3222124"/>
            <a:ext cx="16305576" cy="3724790"/>
            <a:chOff x="946494" y="3222124"/>
            <a:chExt cx="16305576" cy="37247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986" y="2612615"/>
              <a:ext cx="15695238" cy="623809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645" y="2612615"/>
              <a:ext cx="14952381" cy="62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8584" y="5056938"/>
            <a:ext cx="7669841" cy="171839"/>
            <a:chOff x="7058584" y="5056938"/>
            <a:chExt cx="7669841" cy="1718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058584" y="5056938"/>
              <a:ext cx="7669841" cy="171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1295" y="2002284"/>
            <a:ext cx="384419" cy="384419"/>
            <a:chOff x="10701295" y="2002284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2002284"/>
              <a:ext cx="384419" cy="3844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80961" y="1851644"/>
            <a:ext cx="733333" cy="6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3144" y="1859429"/>
            <a:ext cx="1476190" cy="6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82042" y="3629906"/>
            <a:ext cx="384419" cy="384419"/>
            <a:chOff x="10682042" y="3629906"/>
            <a:chExt cx="384419" cy="384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682042" y="3629906"/>
              <a:ext cx="384419" cy="384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6585" y="3463157"/>
            <a:ext cx="695238" cy="6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01295" y="7240471"/>
            <a:ext cx="384419" cy="384419"/>
            <a:chOff x="10701295" y="7240471"/>
            <a:chExt cx="384419" cy="3844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7240471"/>
              <a:ext cx="384419" cy="3844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54233" y="5228579"/>
            <a:ext cx="695238" cy="6761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3144" y="3510040"/>
            <a:ext cx="3857143" cy="685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34701" y="1519919"/>
            <a:ext cx="3255477" cy="1584722"/>
            <a:chOff x="1634701" y="1519919"/>
            <a:chExt cx="3255477" cy="15847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461" y="991679"/>
              <a:ext cx="5047619" cy="36952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1231" y="991679"/>
              <a:ext cx="4942857" cy="36952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90061" y="3164113"/>
            <a:ext cx="2685714" cy="4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56626" y="3865612"/>
            <a:ext cx="2211628" cy="177409"/>
            <a:chOff x="2156626" y="3865612"/>
            <a:chExt cx="2211628" cy="1774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6626" y="3865612"/>
              <a:ext cx="2211628" cy="1774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56626" y="1178147"/>
            <a:ext cx="2211628" cy="177409"/>
            <a:chOff x="2156626" y="1178147"/>
            <a:chExt cx="2211628" cy="1774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6626" y="1178147"/>
              <a:ext cx="2211628" cy="1774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62452" y="7084580"/>
            <a:ext cx="685714" cy="67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21871" y="5402556"/>
            <a:ext cx="384419" cy="384419"/>
            <a:chOff x="10721871" y="5402556"/>
            <a:chExt cx="384419" cy="3844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21871" y="5402556"/>
              <a:ext cx="384419" cy="38441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01906" y="5212181"/>
            <a:ext cx="1657143" cy="6857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71621" y="7075101"/>
            <a:ext cx="1009524" cy="723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447" y="1011256"/>
            <a:ext cx="3561905" cy="1504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1467" y="308282"/>
            <a:ext cx="4118868" cy="590578"/>
            <a:chOff x="271467" y="308282"/>
            <a:chExt cx="4118868" cy="5905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67" y="308282"/>
              <a:ext cx="4118868" cy="5905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792" y="358843"/>
            <a:ext cx="3095238" cy="54285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DEF28A3-85A4-4371-81E1-9CE5652A8FFD}"/>
              </a:ext>
            </a:extLst>
          </p:cNvPr>
          <p:cNvGrpSpPr/>
          <p:nvPr/>
        </p:nvGrpSpPr>
        <p:grpSpPr>
          <a:xfrm>
            <a:off x="3408810" y="2324100"/>
            <a:ext cx="11678790" cy="6553200"/>
            <a:chOff x="3505200" y="2628900"/>
            <a:chExt cx="11010894" cy="55407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CD4D564-5C79-48F7-B96E-046E58A2D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" t="8227" r="5906"/>
            <a:stretch/>
          </p:blipFill>
          <p:spPr>
            <a:xfrm>
              <a:off x="3505200" y="2628900"/>
              <a:ext cx="10972800" cy="552450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F16DF56-EC5C-405B-AD81-C1878527CA34}"/>
                </a:ext>
              </a:extLst>
            </p:cNvPr>
            <p:cNvSpPr/>
            <p:nvPr/>
          </p:nvSpPr>
          <p:spPr>
            <a:xfrm flipH="1">
              <a:off x="3522823" y="2631741"/>
              <a:ext cx="10993271" cy="5537948"/>
            </a:xfrm>
            <a:prstGeom prst="rect">
              <a:avLst/>
            </a:prstGeom>
            <a:noFill/>
            <a:ln w="76200">
              <a:solidFill>
                <a:srgbClr val="46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394" y="0"/>
            <a:ext cx="18438095" cy="10285714"/>
            <a:chOff x="-76190" y="0"/>
            <a:chExt cx="1843809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6190" y="0"/>
              <a:ext cx="18438095" cy="10285714"/>
              <a:chOff x="-76190" y="0"/>
              <a:chExt cx="18438095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6190" y="0"/>
                <a:ext cx="18438095" cy="10285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0000" y="514286"/>
              <a:ext cx="17485714" cy="9257143"/>
              <a:chOff x="400000" y="514286"/>
              <a:chExt cx="17485714" cy="92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0000" y="514286"/>
                <a:ext cx="17485714" cy="9257143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5267" y="743138"/>
            <a:ext cx="6733333" cy="150476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EE2D3F-3FD6-42CF-B3E0-B8D596C9F664}"/>
              </a:ext>
            </a:extLst>
          </p:cNvPr>
          <p:cNvGrpSpPr/>
          <p:nvPr/>
        </p:nvGrpSpPr>
        <p:grpSpPr>
          <a:xfrm>
            <a:off x="5638800" y="2095500"/>
            <a:ext cx="6836690" cy="7029638"/>
            <a:chOff x="5562600" y="2095500"/>
            <a:chExt cx="6836690" cy="70296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E6C1B8-35CA-4F02-A588-48AAFEAF4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167" t="11481" r="30833" b="13703"/>
            <a:stretch/>
          </p:blipFill>
          <p:spPr>
            <a:xfrm>
              <a:off x="5562600" y="2095500"/>
              <a:ext cx="6836689" cy="702963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073BE2E-F3D9-430E-9FA2-6E380BE56A9E}"/>
                </a:ext>
              </a:extLst>
            </p:cNvPr>
            <p:cNvSpPr/>
            <p:nvPr/>
          </p:nvSpPr>
          <p:spPr>
            <a:xfrm>
              <a:off x="5562601" y="2095500"/>
              <a:ext cx="6836689" cy="7029638"/>
            </a:xfrm>
            <a:prstGeom prst="rect">
              <a:avLst/>
            </a:prstGeom>
            <a:noFill/>
            <a:ln w="76200">
              <a:solidFill>
                <a:srgbClr val="BA9F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0B9734-5F22-4D7F-BDE6-3B2F8622B3AC}"/>
              </a:ext>
            </a:extLst>
          </p:cNvPr>
          <p:cNvGrpSpPr/>
          <p:nvPr/>
        </p:nvGrpSpPr>
        <p:grpSpPr>
          <a:xfrm>
            <a:off x="3194969" y="2476752"/>
            <a:ext cx="11895775" cy="6094136"/>
            <a:chOff x="2743200" y="1333501"/>
            <a:chExt cx="11895775" cy="6094136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EDD2A04-2A6A-4832-AE9B-C96D87DF1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299" y="1364975"/>
              <a:ext cx="11819575" cy="6062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7A5E913-CBFA-4F09-9C5C-ED2B11F8C5CB}"/>
                </a:ext>
              </a:extLst>
            </p:cNvPr>
            <p:cNvSpPr/>
            <p:nvPr/>
          </p:nvSpPr>
          <p:spPr>
            <a:xfrm>
              <a:off x="2743200" y="1333501"/>
              <a:ext cx="11895775" cy="6090823"/>
            </a:xfrm>
            <a:prstGeom prst="rect">
              <a:avLst/>
            </a:prstGeom>
            <a:noFill/>
            <a:ln w="76200">
              <a:solidFill>
                <a:srgbClr val="BA9F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04C22F-CAD2-4B28-8492-77D2B0DDC1DF}"/>
              </a:ext>
            </a:extLst>
          </p:cNvPr>
          <p:cNvGrpSpPr/>
          <p:nvPr/>
        </p:nvGrpSpPr>
        <p:grpSpPr>
          <a:xfrm>
            <a:off x="324658" y="1986793"/>
            <a:ext cx="7586979" cy="4578469"/>
            <a:chOff x="784792" y="2994069"/>
            <a:chExt cx="7586979" cy="45784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0819" y="5338214"/>
              <a:ext cx="6180952" cy="146666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792" y="2994069"/>
              <a:ext cx="5161905" cy="165714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436" y="4659699"/>
              <a:ext cx="1285714" cy="56190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2118" y="7010633"/>
              <a:ext cx="1400000" cy="561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1467" y="308282"/>
            <a:ext cx="4118868" cy="590578"/>
            <a:chOff x="271467" y="308282"/>
            <a:chExt cx="4118868" cy="5905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467" y="308282"/>
              <a:ext cx="4118868" cy="59057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4792" y="358843"/>
            <a:ext cx="3095238" cy="54285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17ABBA-5DD6-4FD2-9D51-6D7B751D370D}"/>
              </a:ext>
            </a:extLst>
          </p:cNvPr>
          <p:cNvGrpSpPr/>
          <p:nvPr/>
        </p:nvGrpSpPr>
        <p:grpSpPr>
          <a:xfrm>
            <a:off x="8787119" y="3342571"/>
            <a:ext cx="9823253" cy="3337442"/>
            <a:chOff x="4724399" y="1714500"/>
            <a:chExt cx="10750338" cy="4393575"/>
          </a:xfrm>
        </p:grpSpPr>
        <p:pic>
          <p:nvPicPr>
            <p:cNvPr id="29" name="Picture 2" descr="예작도예_모바일">
              <a:extLst>
                <a:ext uri="{FF2B5EF4-FFF2-40B4-BE49-F238E27FC236}">
                  <a16:creationId xmlns:a16="http://schemas.microsoft.com/office/drawing/2014/main" id="{344074D4-F15A-4CC8-B448-75E3AF283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t="15880" r="1250" b="62038"/>
            <a:stretch/>
          </p:blipFill>
          <p:spPr bwMode="auto">
            <a:xfrm>
              <a:off x="4724400" y="1714500"/>
              <a:ext cx="10750337" cy="4393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DB4F0EC-CDDB-41C6-8D0F-1562F556421C}"/>
                </a:ext>
              </a:extLst>
            </p:cNvPr>
            <p:cNvSpPr/>
            <p:nvPr/>
          </p:nvSpPr>
          <p:spPr>
            <a:xfrm>
              <a:off x="4724399" y="1714500"/>
              <a:ext cx="10750337" cy="4393575"/>
            </a:xfrm>
            <a:prstGeom prst="rect">
              <a:avLst/>
            </a:prstGeom>
            <a:noFill/>
            <a:ln w="57150">
              <a:solidFill>
                <a:srgbClr val="46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Object 27">
            <a:extLst>
              <a:ext uri="{FF2B5EF4-FFF2-40B4-BE49-F238E27FC236}">
                <a16:creationId xmlns:a16="http://schemas.microsoft.com/office/drawing/2014/main" id="{09BA2928-CBAD-4DC6-9E11-7D33CEAB793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1458" y="6774024"/>
            <a:ext cx="3857143" cy="1114286"/>
          </a:xfrm>
          <a:prstGeom prst="rect">
            <a:avLst/>
          </a:prstGeom>
        </p:spPr>
      </p:pic>
      <p:pic>
        <p:nvPicPr>
          <p:cNvPr id="28" name="Object 32">
            <a:extLst>
              <a:ext uri="{FF2B5EF4-FFF2-40B4-BE49-F238E27FC236}">
                <a16:creationId xmlns:a16="http://schemas.microsoft.com/office/drawing/2014/main" id="{90097416-4D3A-49F9-A8BA-22488B61748E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5296" y="7606792"/>
            <a:ext cx="1371429" cy="571429"/>
          </a:xfrm>
          <a:prstGeom prst="rect">
            <a:avLst/>
          </a:prstGeom>
        </p:spPr>
      </p:pic>
      <p:pic>
        <p:nvPicPr>
          <p:cNvPr id="34" name="Object 33">
            <a:extLst>
              <a:ext uri="{FF2B5EF4-FFF2-40B4-BE49-F238E27FC236}">
                <a16:creationId xmlns:a16="http://schemas.microsoft.com/office/drawing/2014/main" id="{B5662E1C-7D1F-4C05-94E6-34520E6D90B4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3362" y="8578619"/>
            <a:ext cx="3409524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6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0"/>
            <a:ext cx="18438095" cy="10285714"/>
            <a:chOff x="-76190" y="0"/>
            <a:chExt cx="18438095" cy="10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76190" y="0"/>
              <a:ext cx="18438095" cy="10285714"/>
              <a:chOff x="-76190" y="0"/>
              <a:chExt cx="18438095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6190" y="0"/>
                <a:ext cx="18438095" cy="10285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0000" y="514286"/>
              <a:ext cx="17485714" cy="9257143"/>
              <a:chOff x="400000" y="514286"/>
              <a:chExt cx="17485714" cy="9257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0000" y="514286"/>
                <a:ext cx="17485714" cy="9257143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4390476"/>
            <a:ext cx="7028571" cy="1504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4725" y="2189504"/>
            <a:ext cx="16314286" cy="76000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2412" y="2204860"/>
            <a:ext cx="15619048" cy="760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190" y="3291819"/>
            <a:ext cx="16533333" cy="3393012"/>
            <a:chOff x="876190" y="3291819"/>
            <a:chExt cx="16533333" cy="33930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0766" y="2204863"/>
              <a:ext cx="20704762" cy="760000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413" y="2204862"/>
              <a:ext cx="20104762" cy="760000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4517" y="1850841"/>
            <a:ext cx="4009524" cy="1209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0</Words>
  <Application>Microsoft Office PowerPoint</Application>
  <PresentationFormat>사용자 지정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nhjin1106@gmail.com</cp:lastModifiedBy>
  <cp:revision>2</cp:revision>
  <dcterms:created xsi:type="dcterms:W3CDTF">2021-03-27T18:45:03Z</dcterms:created>
  <dcterms:modified xsi:type="dcterms:W3CDTF">2021-03-31T01:59:40Z</dcterms:modified>
</cp:coreProperties>
</file>